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4"/>
    <p:sldMasterId id="2147483659" r:id="rId5"/>
  </p:sldMasterIdLst>
  <p:notesMasterIdLst>
    <p:notesMasterId r:id="rId20"/>
  </p:notesMasterIdLst>
  <p:sldIdLst>
    <p:sldId id="256" r:id="rId6"/>
    <p:sldId id="260" r:id="rId7"/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Ann Ibberson" userId="a50a7919-fbc1-44e5-ac59-f5263904ce15" providerId="ADAL" clId="{BDFED895-908C-4A20-B8A6-669D138B011E}"/>
    <pc:docChg chg="modSld">
      <pc:chgData name="LouAnn Ibberson" userId="a50a7919-fbc1-44e5-ac59-f5263904ce15" providerId="ADAL" clId="{BDFED895-908C-4A20-B8A6-669D138B011E}" dt="2020-10-27T14:03:47.696" v="38" actId="20577"/>
      <pc:docMkLst>
        <pc:docMk/>
      </pc:docMkLst>
      <pc:sldChg chg="modSp">
        <pc:chgData name="LouAnn Ibberson" userId="a50a7919-fbc1-44e5-ac59-f5263904ce15" providerId="ADAL" clId="{BDFED895-908C-4A20-B8A6-669D138B011E}" dt="2020-10-27T14:03:28.064" v="37" actId="20577"/>
        <pc:sldMkLst>
          <pc:docMk/>
          <pc:sldMk cId="0" sldId="259"/>
        </pc:sldMkLst>
        <pc:spChg chg="mod">
          <ac:chgData name="LouAnn Ibberson" userId="a50a7919-fbc1-44e5-ac59-f5263904ce15" providerId="ADAL" clId="{BDFED895-908C-4A20-B8A6-669D138B011E}" dt="2020-10-27T14:03:28.064" v="37" actId="20577"/>
          <ac:spMkLst>
            <pc:docMk/>
            <pc:sldMk cId="0" sldId="259"/>
            <ac:spMk id="98" creationId="{00000000-0000-0000-0000-000000000000}"/>
          </ac:spMkLst>
        </pc:spChg>
      </pc:sldChg>
      <pc:sldChg chg="modSp">
        <pc:chgData name="LouAnn Ibberson" userId="a50a7919-fbc1-44e5-ac59-f5263904ce15" providerId="ADAL" clId="{BDFED895-908C-4A20-B8A6-669D138B011E}" dt="2020-10-27T14:03:47.696" v="38" actId="20577"/>
        <pc:sldMkLst>
          <pc:docMk/>
          <pc:sldMk cId="0" sldId="260"/>
        </pc:sldMkLst>
        <pc:spChg chg="mod">
          <ac:chgData name="LouAnn Ibberson" userId="a50a7919-fbc1-44e5-ac59-f5263904ce15" providerId="ADAL" clId="{BDFED895-908C-4A20-B8A6-669D138B011E}" dt="2020-10-27T14:03:47.696" v="38" actId="20577"/>
          <ac:spMkLst>
            <pc:docMk/>
            <pc:sldMk cId="0" sldId="260"/>
            <ac:spMk id="106" creationId="{00000000-0000-0000-0000-000000000000}"/>
          </ac:spMkLst>
        </pc:spChg>
      </pc:sldChg>
    </pc:docChg>
  </pc:docChgLst>
  <pc:docChgLst>
    <pc:chgData name="LouAnn Ibberson" userId="a50a7919-fbc1-44e5-ac59-f5263904ce15" providerId="ADAL" clId="{E6DE6DCA-0CC3-40E2-B795-9DA3A362E6B7}"/>
    <pc:docChg chg="modSld sldOrd">
      <pc:chgData name="LouAnn Ibberson" userId="a50a7919-fbc1-44e5-ac59-f5263904ce15" providerId="ADAL" clId="{E6DE6DCA-0CC3-40E2-B795-9DA3A362E6B7}" dt="2022-12-05T16:21:04.223" v="2"/>
      <pc:docMkLst>
        <pc:docMk/>
      </pc:docMkLst>
      <pc:sldChg chg="ord">
        <pc:chgData name="LouAnn Ibberson" userId="a50a7919-fbc1-44e5-ac59-f5263904ce15" providerId="ADAL" clId="{E6DE6DCA-0CC3-40E2-B795-9DA3A362E6B7}" dt="2022-12-05T16:21:04.223" v="2"/>
        <pc:sldMkLst>
          <pc:docMk/>
          <pc:sldMk cId="0" sldId="260"/>
        </pc:sldMkLst>
      </pc:sldChg>
      <pc:sldChg chg="modSp mod">
        <pc:chgData name="LouAnn Ibberson" userId="a50a7919-fbc1-44e5-ac59-f5263904ce15" providerId="ADAL" clId="{E6DE6DCA-0CC3-40E2-B795-9DA3A362E6B7}" dt="2022-12-05T15:35:45.681" v="0" actId="1076"/>
        <pc:sldMkLst>
          <pc:docMk/>
          <pc:sldMk cId="0" sldId="261"/>
        </pc:sldMkLst>
        <pc:picChg chg="mod">
          <ac:chgData name="LouAnn Ibberson" userId="a50a7919-fbc1-44e5-ac59-f5263904ce15" providerId="ADAL" clId="{E6DE6DCA-0CC3-40E2-B795-9DA3A362E6B7}" dt="2022-12-05T15:35:45.681" v="0" actId="1076"/>
          <ac:picMkLst>
            <pc:docMk/>
            <pc:sldMk cId="0" sldId="261"/>
            <ac:picMk id="115" creationId="{00000000-0000-0000-0000-000000000000}"/>
          </ac:picMkLst>
        </pc:picChg>
      </pc:sldChg>
    </pc:docChg>
  </pc:docChgLst>
  <pc:docChgLst>
    <pc:chgData name="LouAnn Ibberson" userId="a50a7919-fbc1-44e5-ac59-f5263904ce15" providerId="ADAL" clId="{0CB4720F-3604-479F-AC84-731845CA21E8}"/>
    <pc:docChg chg="modSld">
      <pc:chgData name="LouAnn Ibberson" userId="a50a7919-fbc1-44e5-ac59-f5263904ce15" providerId="ADAL" clId="{0CB4720F-3604-479F-AC84-731845CA21E8}" dt="2020-10-26T22:30:56.829" v="236" actId="14100"/>
      <pc:docMkLst>
        <pc:docMk/>
      </pc:docMkLst>
      <pc:sldChg chg="modSp">
        <pc:chgData name="LouAnn Ibberson" userId="a50a7919-fbc1-44e5-ac59-f5263904ce15" providerId="ADAL" clId="{0CB4720F-3604-479F-AC84-731845CA21E8}" dt="2020-10-21T17:30:48.049" v="227" actId="20577"/>
        <pc:sldMkLst>
          <pc:docMk/>
          <pc:sldMk cId="0" sldId="259"/>
        </pc:sldMkLst>
        <pc:spChg chg="mod">
          <ac:chgData name="LouAnn Ibberson" userId="a50a7919-fbc1-44e5-ac59-f5263904ce15" providerId="ADAL" clId="{0CB4720F-3604-479F-AC84-731845CA21E8}" dt="2020-10-21T17:29:56.881" v="223" actId="1076"/>
          <ac:spMkLst>
            <pc:docMk/>
            <pc:sldMk cId="0" sldId="259"/>
            <ac:spMk id="97" creationId="{00000000-0000-0000-0000-000000000000}"/>
          </ac:spMkLst>
        </pc:spChg>
        <pc:spChg chg="mod">
          <ac:chgData name="LouAnn Ibberson" userId="a50a7919-fbc1-44e5-ac59-f5263904ce15" providerId="ADAL" clId="{0CB4720F-3604-479F-AC84-731845CA21E8}" dt="2020-10-21T17:30:48.049" v="227" actId="20577"/>
          <ac:spMkLst>
            <pc:docMk/>
            <pc:sldMk cId="0" sldId="259"/>
            <ac:spMk id="98" creationId="{00000000-0000-0000-0000-000000000000}"/>
          </ac:spMkLst>
        </pc:spChg>
        <pc:picChg chg="mod">
          <ac:chgData name="LouAnn Ibberson" userId="a50a7919-fbc1-44e5-ac59-f5263904ce15" providerId="ADAL" clId="{0CB4720F-3604-479F-AC84-731845CA21E8}" dt="2020-10-21T17:29:59.350" v="224" actId="1076"/>
          <ac:picMkLst>
            <pc:docMk/>
            <pc:sldMk cId="0" sldId="259"/>
            <ac:picMk id="99" creationId="{00000000-0000-0000-0000-000000000000}"/>
          </ac:picMkLst>
        </pc:picChg>
      </pc:sldChg>
      <pc:sldChg chg="modSp">
        <pc:chgData name="LouAnn Ibberson" userId="a50a7919-fbc1-44e5-ac59-f5263904ce15" providerId="ADAL" clId="{0CB4720F-3604-479F-AC84-731845CA21E8}" dt="2020-10-21T17:35:38.313" v="230" actId="1076"/>
        <pc:sldMkLst>
          <pc:docMk/>
          <pc:sldMk cId="0" sldId="260"/>
        </pc:sldMkLst>
        <pc:spChg chg="mod">
          <ac:chgData name="LouAnn Ibberson" userId="a50a7919-fbc1-44e5-ac59-f5263904ce15" providerId="ADAL" clId="{0CB4720F-3604-479F-AC84-731845CA21E8}" dt="2020-10-21T17:35:28.671" v="228" actId="1076"/>
          <ac:spMkLst>
            <pc:docMk/>
            <pc:sldMk cId="0" sldId="260"/>
            <ac:spMk id="105" creationId="{00000000-0000-0000-0000-000000000000}"/>
          </ac:spMkLst>
        </pc:spChg>
        <pc:spChg chg="mod">
          <ac:chgData name="LouAnn Ibberson" userId="a50a7919-fbc1-44e5-ac59-f5263904ce15" providerId="ADAL" clId="{0CB4720F-3604-479F-AC84-731845CA21E8}" dt="2020-10-21T17:35:38.313" v="230" actId="1076"/>
          <ac:spMkLst>
            <pc:docMk/>
            <pc:sldMk cId="0" sldId="260"/>
            <ac:spMk id="106" creationId="{00000000-0000-0000-0000-000000000000}"/>
          </ac:spMkLst>
        </pc:spChg>
        <pc:picChg chg="mod">
          <ac:chgData name="LouAnn Ibberson" userId="a50a7919-fbc1-44e5-ac59-f5263904ce15" providerId="ADAL" clId="{0CB4720F-3604-479F-AC84-731845CA21E8}" dt="2020-10-21T17:35:31.119" v="229" actId="1076"/>
          <ac:picMkLst>
            <pc:docMk/>
            <pc:sldMk cId="0" sldId="260"/>
            <ac:picMk id="107" creationId="{00000000-0000-0000-0000-000000000000}"/>
          </ac:picMkLst>
        </pc:picChg>
      </pc:sldChg>
      <pc:sldChg chg="addSp modSp">
        <pc:chgData name="LouAnn Ibberson" userId="a50a7919-fbc1-44e5-ac59-f5263904ce15" providerId="ADAL" clId="{0CB4720F-3604-479F-AC84-731845CA21E8}" dt="2020-10-26T22:30:56.829" v="236" actId="14100"/>
        <pc:sldMkLst>
          <pc:docMk/>
          <pc:sldMk cId="0" sldId="261"/>
        </pc:sldMkLst>
        <pc:picChg chg="add mod">
          <ac:chgData name="LouAnn Ibberson" userId="a50a7919-fbc1-44e5-ac59-f5263904ce15" providerId="ADAL" clId="{0CB4720F-3604-479F-AC84-731845CA21E8}" dt="2020-10-26T22:30:56.829" v="236" actId="14100"/>
          <ac:picMkLst>
            <pc:docMk/>
            <pc:sldMk cId="0" sldId="261"/>
            <ac:picMk id="7" creationId="{6082E83B-C262-406A-B2AB-E6F8F0572073}"/>
          </ac:picMkLst>
        </pc:picChg>
        <pc:picChg chg="mod">
          <ac:chgData name="LouAnn Ibberson" userId="a50a7919-fbc1-44e5-ac59-f5263904ce15" providerId="ADAL" clId="{0CB4720F-3604-479F-AC84-731845CA21E8}" dt="2020-10-26T22:30:40.554" v="232" actId="14100"/>
          <ac:picMkLst>
            <pc:docMk/>
            <pc:sldMk cId="0" sldId="261"/>
            <ac:picMk id="11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629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629d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ef172e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ef172e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cef172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cef172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0aa28a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0aa28a8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cef172e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cef172e0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153652f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d153652f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153652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153652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aa28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aa28a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153652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153652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d153652f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d153652f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ae6dfbd5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ae6dfbd5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cef172e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cef172e0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eb7c13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eb7c13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eb7c136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eb7c136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png"/><Relationship Id="rId7" Type="http://schemas.openxmlformats.org/officeDocument/2006/relationships/hyperlink" Target="http://www.youtube.com/watch?v=X_duZ-1LA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hyperlink" Target="http://www.youtube.com/watch?v=-N7lRYMmbXU" TargetMode="External"/><Relationship Id="rId4" Type="http://schemas.openxmlformats.org/officeDocument/2006/relationships/hyperlink" Target="https://www.commonsense.org/education/videos/we-the-digital-citizen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We the Digital Citizens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045" y="-3075"/>
            <a:ext cx="5533406" cy="51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INTRODUCTORY SONG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472400" y="825900"/>
            <a:ext cx="27189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important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ask for permission before going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2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61" name="Google Shape;16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2352" y="975500"/>
              <a:ext cx="5139134" cy="2892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" name="Google Shape;162;p22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63" name="Google Shape;163;p22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4" name="Google Shape;164;p22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2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472400" y="1012225"/>
            <a:ext cx="2921100" cy="22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is it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good idea to set a time limit when using technology?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3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74" name="Google Shape;17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77675" y="970950"/>
              <a:ext cx="5188502" cy="28902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5" name="Google Shape;175;p23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76" name="Google Shape;176;p23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7" name="Google Shape;177;p23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23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472400" y="10545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share your username and password with other people?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4"/>
          <p:cNvGrpSpPr/>
          <p:nvPr/>
        </p:nvGrpSpPr>
        <p:grpSpPr>
          <a:xfrm>
            <a:off x="3466075" y="941850"/>
            <a:ext cx="5335487" cy="3527150"/>
            <a:chOff x="3466075" y="941850"/>
            <a:chExt cx="5335487" cy="3527150"/>
          </a:xfrm>
        </p:grpSpPr>
        <p:pic>
          <p:nvPicPr>
            <p:cNvPr id="187" name="Google Shape;18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6075" y="943185"/>
              <a:ext cx="5259302" cy="29457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24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89" name="Google Shape;189;p24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0" name="Google Shape;190;p24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24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/>
        </p:nvSpPr>
        <p:spPr>
          <a:xfrm>
            <a:off x="472400" y="1130700"/>
            <a:ext cx="2921100" cy="2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Why should you only talk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to people you know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25"/>
          <p:cNvGrpSpPr/>
          <p:nvPr/>
        </p:nvGrpSpPr>
        <p:grpSpPr>
          <a:xfrm>
            <a:off x="3465036" y="936025"/>
            <a:ext cx="5336526" cy="3532975"/>
            <a:chOff x="3465036" y="936025"/>
            <a:chExt cx="5336526" cy="3532975"/>
          </a:xfrm>
        </p:grpSpPr>
        <p:pic>
          <p:nvPicPr>
            <p:cNvPr id="200" name="Google Shape;20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65036" y="936025"/>
              <a:ext cx="5260335" cy="2960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25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202" name="Google Shape;202;p25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" name="Google Shape;203;p25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25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0" y="8543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 rot="2576">
            <a:off x="339674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 picture to show how you will be a good digital citizen.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 rot="2576">
            <a:off x="5223099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Write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about what you will do to be a good digital citizen.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sz="48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6">
            <a:alphaModFix/>
          </a:blip>
          <a:srcRect l="-16098" t="9914" r="-10164" b="927"/>
          <a:stretch/>
        </p:blipFill>
        <p:spPr>
          <a:xfrm>
            <a:off x="7274350" y="0"/>
            <a:ext cx="1691548" cy="18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7">
            <a:alphaModFix/>
          </a:blip>
          <a:srcRect l="6" t="9408" r="38356" b="-7207"/>
          <a:stretch/>
        </p:blipFill>
        <p:spPr>
          <a:xfrm flipH="1">
            <a:off x="2" y="3130075"/>
            <a:ext cx="889598" cy="14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8">
            <a:alphaModFix/>
          </a:blip>
          <a:srcRect l="-15620" t="8988" r="59472" b="43456"/>
          <a:stretch/>
        </p:blipFill>
        <p:spPr>
          <a:xfrm>
            <a:off x="8087471" y="3213175"/>
            <a:ext cx="1056530" cy="13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9">
            <a:alphaModFix/>
          </a:blip>
          <a:srcRect l="21094" r="21094" b="66866"/>
          <a:stretch/>
        </p:blipFill>
        <p:spPr>
          <a:xfrm rot="10800000">
            <a:off x="4012238" y="1"/>
            <a:ext cx="1119625" cy="9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10">
            <a:alphaModFix/>
          </a:blip>
          <a:srcRect l="10443" t="1005" r="10435" b="41891"/>
          <a:stretch/>
        </p:blipFill>
        <p:spPr>
          <a:xfrm>
            <a:off x="2552325" y="3632801"/>
            <a:ext cx="1325100" cy="11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11">
            <a:alphaModFix/>
          </a:blip>
          <a:srcRect b="35199"/>
          <a:stretch/>
        </p:blipFill>
        <p:spPr>
          <a:xfrm>
            <a:off x="4904613" y="3504950"/>
            <a:ext cx="1499014" cy="12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93575" y="683492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Digital Citizen</a:t>
            </a:r>
            <a:endParaRPr sz="4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93575" y="1696048"/>
            <a:ext cx="46533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Someone who uses technology </a:t>
            </a:r>
            <a:b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safely and responsibly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a digital citizen, there are things we need to do to act and behave responsibly when using the internet.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t="12092" b="12092"/>
          <a:stretch/>
        </p:blipFill>
        <p:spPr>
          <a:xfrm>
            <a:off x="709750" y="1050748"/>
            <a:ext cx="3768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-1723" r="11182" b="19675"/>
          <a:stretch/>
        </p:blipFill>
        <p:spPr>
          <a:xfrm>
            <a:off x="5700616" y="1035250"/>
            <a:ext cx="3443385" cy="36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3652" t="870" r="3652" b="35112"/>
          <a:stretch/>
        </p:blipFill>
        <p:spPr>
          <a:xfrm>
            <a:off x="660400" y="0"/>
            <a:ext cx="8153399" cy="4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197">
            <a:off x="1816100" y="1695300"/>
            <a:ext cx="5232300" cy="1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/>
              <a:t>How can we be good digital citizens?</a:t>
            </a:r>
            <a:r>
              <a:rPr lang="en" sz="3600">
                <a:solidFill>
                  <a:srgbClr val="44AA00"/>
                </a:solidFill>
              </a:rPr>
              <a:t> </a:t>
            </a:r>
            <a:endParaRPr sz="3600">
              <a:solidFill>
                <a:srgbClr val="44AA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7775" y="169515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6924">
            <a:off x="5825250" y="275397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-99" y="0"/>
            <a:ext cx="9144000" cy="46668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998900" y="1188575"/>
            <a:ext cx="7146000" cy="2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Have you ever made a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promise to your family to be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safe and responsible?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your promise?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51225"/>
            <a:ext cx="2007898" cy="28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-15620" t="8987" r="59472" b="35533"/>
          <a:stretch/>
        </p:blipFill>
        <p:spPr>
          <a:xfrm>
            <a:off x="7657925" y="196150"/>
            <a:ext cx="1486073" cy="22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2200" y="2650017"/>
            <a:ext cx="1471810" cy="20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662" y="2397636"/>
            <a:ext cx="1595634" cy="235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0321" y="2397637"/>
            <a:ext cx="1750030" cy="235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8607" y="2227849"/>
            <a:ext cx="1192092" cy="252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8">
            <a:alphaModFix/>
          </a:blip>
          <a:srcRect t="-3139" b="8870"/>
          <a:stretch/>
        </p:blipFill>
        <p:spPr>
          <a:xfrm>
            <a:off x="7053925" y="197650"/>
            <a:ext cx="1534501" cy="19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9">
            <a:alphaModFix/>
          </a:blip>
          <a:srcRect b="7757"/>
          <a:stretch/>
        </p:blipFill>
        <p:spPr>
          <a:xfrm>
            <a:off x="5114150" y="727201"/>
            <a:ext cx="1750049" cy="13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915375" y="695400"/>
            <a:ext cx="20055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Pledge</a:t>
            </a:r>
            <a:endParaRPr sz="40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31812" y="1427314"/>
            <a:ext cx="3639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promise that one makes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Today we are going to 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begin </a:t>
            </a: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think</a:t>
            </a:r>
            <a:r>
              <a:rPr lang="en-US" sz="2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ing</a:t>
            </a:r>
            <a:r>
              <a:rPr lang="en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about </a:t>
            </a:r>
            <a:r>
              <a:rPr lang="en-US"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taking a pledge to be a good digital citizen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1812" y="1045425"/>
            <a:ext cx="21726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-46" y="57"/>
            <a:ext cx="9144000" cy="46542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BEE3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42514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128525" y="424610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 descr="Teachers, for the lesson associated with this video, please visit: https://www.commonsense.org/education/digital-citizenship/lesson/we-the-digital-citizens&#10;&#10;In this video, students can explore the amazing possibilities that come with using technology. They’ll also learn from The Digital Citizens, who take a pledge to be safe, responsible, and respectful when traveling through the online world." title="We the Digital Citize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100" y="562538"/>
            <a:ext cx="4013249" cy="299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3;p17" descr="Teachers, for the lesson plan associated with this video please visit: https://www.commonsense.org/education/digital-citizenship/lesson/pause-think-online&#10;&#10;From our head down to our toes, and our feet up to our nose, the Digital Citizens teach students how to be safe, responsible, and respectful online." title="Pause &amp; Think Online">
            <a:hlinkClick r:id="rId7"/>
            <a:extLst>
              <a:ext uri="{FF2B5EF4-FFF2-40B4-BE49-F238E27FC236}">
                <a16:creationId xmlns:a16="http://schemas.microsoft.com/office/drawing/2014/main" id="{6082E83B-C262-406A-B2AB-E6F8F057207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9892" y="577600"/>
            <a:ext cx="3815161" cy="299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-97" y="57"/>
            <a:ext cx="9144000" cy="46566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998900" y="1188575"/>
            <a:ext cx="71460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was one thing you learned from the Digital Citizens?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750" y="2900000"/>
            <a:ext cx="1403174" cy="16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02" y="2555057"/>
            <a:ext cx="1403177" cy="20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3588" y="2565788"/>
            <a:ext cx="1403176" cy="2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0463" y="3044477"/>
            <a:ext cx="1698950" cy="15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1619" y="2612745"/>
            <a:ext cx="1403174" cy="19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7017" y="2833535"/>
            <a:ext cx="1423573" cy="174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77550" y="196150"/>
            <a:ext cx="1110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696500"/>
            <a:ext cx="3102691" cy="39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100" y="1965125"/>
            <a:ext cx="3133525" cy="2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337" y="0"/>
            <a:ext cx="3473727" cy="409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77550" y="196150"/>
            <a:ext cx="1409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00" y="858725"/>
            <a:ext cx="2200476" cy="38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175" y="0"/>
            <a:ext cx="2745644" cy="35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00" y="1075950"/>
            <a:ext cx="2870499" cy="35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6A117A5827A479867065F20E87C2B" ma:contentTypeVersion="12" ma:contentTypeDescription="Create a new document." ma:contentTypeScope="" ma:versionID="2e6fd23800116c06b3eb2dfd9bc33ad7">
  <xsd:schema xmlns:xsd="http://www.w3.org/2001/XMLSchema" xmlns:xs="http://www.w3.org/2001/XMLSchema" xmlns:p="http://schemas.microsoft.com/office/2006/metadata/properties" xmlns:ns3="d62ac313-0a75-4f0a-92f0-faf456da4690" xmlns:ns4="47f9493d-a893-4f5c-b51c-3aa8946c8158" targetNamespace="http://schemas.microsoft.com/office/2006/metadata/properties" ma:root="true" ma:fieldsID="77e499b35612fb289bf44d6a0286f59f" ns3:_="" ns4:_="">
    <xsd:import namespace="d62ac313-0a75-4f0a-92f0-faf456da4690"/>
    <xsd:import namespace="47f9493d-a893-4f5c-b51c-3aa8946c81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ac313-0a75-4f0a-92f0-faf456da4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9493d-a893-4f5c-b51c-3aa8946c8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9B3BA-A18C-4234-8BE6-E82ECC77964C}">
  <ds:schemaRefs>
    <ds:schemaRef ds:uri="47f9493d-a893-4f5c-b51c-3aa8946c8158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62ac313-0a75-4f0a-92f0-faf456da469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221602-DF5F-401F-9774-B37324DEA9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55E1F6-23C7-4D42-B499-301E53C5C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ac313-0a75-4f0a-92f0-faf456da4690"/>
    <ds:schemaRef ds:uri="47f9493d-a893-4f5c-b51c-3aa8946c8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223</Words>
  <Application>Microsoft Office PowerPoint</Application>
  <PresentationFormat>On-screen Show (16:9)</PresentationFormat>
  <Paragraphs>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Indie Flower</vt:lpstr>
      <vt:lpstr>Lato</vt:lpstr>
      <vt:lpstr>Rubik</vt:lpstr>
      <vt:lpstr>Rubik Light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LouAnn Ibberson</dc:creator>
  <cp:lastModifiedBy>LouAnn Ibberson</cp:lastModifiedBy>
  <cp:revision>1</cp:revision>
  <dcterms:modified xsi:type="dcterms:W3CDTF">2022-12-05T16:21:13Z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0x0101003576A117A5827A479867065F20E87C2B</vt:lpwstr>
  </property>
</Properties>
</file>